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Identifier 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Note la nature du mot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lui, c’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chaque fois la même chose 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Chouette, il y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frites à la cantine !</a:t>
            </a:r>
            <a:endParaRPr lang="fr-FR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9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Verbe « être » au présent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Verbe « avoir » au présent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972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Note la nature du mot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Font typeface="Wingdings" pitchFamily="2" charset="2"/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trousse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 restée sur mon bureau.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Font typeface="Wingdings" pitchFamily="2" charset="2"/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Parfois, les dragons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pourraient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dévorer les princesses, non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27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Nom commun, féminin singulier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Verbe pouvoir, 3è groupe, conditionnel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8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Note la nature du mot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nuage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menaçant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s’approche de nous.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conteur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captivant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enchante son auditoire. </a:t>
            </a:r>
            <a:endParaRPr lang="fr-FR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adjectif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adjectif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Note la nature du mot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Font typeface="Wingdings" pitchFamily="2" charset="2"/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Avez-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entendu la sirène ?</a:t>
            </a:r>
          </a:p>
          <a:p>
            <a:pPr marL="0" indent="0">
              <a:buNone/>
            </a:pPr>
            <a:endParaRPr lang="fr-FR" dirty="0">
              <a:solidFill>
                <a:srgbClr val="13B794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Font typeface="Wingdings" pitchFamily="2" charset="2"/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préfères-tu pas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manteau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035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Pronom personnel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Déterminant démonstratif (masculin singulier)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86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Note la nature du mot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Font typeface="Wingdings" pitchFamily="2" charset="2"/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Pourquoi ne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prends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-tu pas le bus ?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Font typeface="Wingdings" pitchFamily="2" charset="2"/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soir,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porte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 courrier à Sam.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36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Verbe « prendre », 3è groupe, au présent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Verbe « porter, 1</a:t>
            </a:r>
            <a:r>
              <a:rPr lang="fr-FR" sz="3600" baseline="30000" dirty="0"/>
              <a:t>er</a:t>
            </a:r>
            <a:r>
              <a:rPr lang="fr-FR" sz="3600" dirty="0"/>
              <a:t> groupe, impératif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99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Note la nature du mot souligné.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3573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tu viens dormir, apporte 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duvet. </a:t>
            </a:r>
          </a:p>
          <a:p>
            <a:endParaRPr lang="fr-FR" sz="3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sz="3600" dirty="0">
              <a:solidFill>
                <a:srgbClr val="13B7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Combien en voulez-</a:t>
            </a:r>
            <a:r>
              <a:rPr lang="fr-FR" sz="36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</a:t>
            </a:r>
            <a:r>
              <a:rPr lang="fr-FR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571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050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Déterminant, article indéfini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Pronom personnel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0336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282</Words>
  <Application>Microsoft Office PowerPoint</Application>
  <PresentationFormat>Grand écran</PresentationFormat>
  <Paragraphs>118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Thème Office</vt:lpstr>
      <vt:lpstr>Rituel 3</vt:lpstr>
      <vt:lpstr>Note la nature du mot souligné. </vt:lpstr>
      <vt:lpstr>Correction</vt:lpstr>
      <vt:lpstr>Note la nature du mot souligné. </vt:lpstr>
      <vt:lpstr>Correction</vt:lpstr>
      <vt:lpstr>Note la nature du mot souligné. </vt:lpstr>
      <vt:lpstr>Correction</vt:lpstr>
      <vt:lpstr>Note la nature du mot souligné. </vt:lpstr>
      <vt:lpstr>Correction</vt:lpstr>
      <vt:lpstr>Note la nature du mot souligné. </vt:lpstr>
      <vt:lpstr>Correction</vt:lpstr>
      <vt:lpstr>Note la nature du mot souligné.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23</cp:revision>
  <dcterms:created xsi:type="dcterms:W3CDTF">2021-07-17T07:25:24Z</dcterms:created>
  <dcterms:modified xsi:type="dcterms:W3CDTF">2021-10-06T21:44:41Z</dcterms:modified>
</cp:coreProperties>
</file>